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Economica" panose="020B060402020202020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033" autoAdjust="0"/>
  </p:normalViewPr>
  <p:slideViewPr>
    <p:cSldViewPr snapToGrid="0">
      <p:cViewPr varScale="1">
        <p:scale>
          <a:sx n="109" d="100"/>
          <a:sy n="109" d="100"/>
        </p:scale>
        <p:origin x="1219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9544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9544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6f9544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6f9544c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117fa7807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a117fa7807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6f9544c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6f9544c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6f9544c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6f9544c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117fa7807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a117fa7807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9544c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9544c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9544c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9544c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9544c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9544c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117fa7807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a117fa7807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a117fa7807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a117fa7807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117fa7807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a117fa7807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117fa7807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a117fa7807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104965" y="1674055"/>
            <a:ext cx="2934070" cy="5547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j-lt"/>
              </a:rPr>
              <a:t>Company Name</a:t>
            </a:r>
            <a:endParaRPr sz="2800" dirty="0">
              <a:latin typeface="+mj-lt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346650" y="3117752"/>
            <a:ext cx="24507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(Name of the Owner)</a:t>
            </a:r>
            <a:endParaRPr dirty="0">
              <a:latin typeface="+mn-lt"/>
            </a:endParaRPr>
          </a:p>
        </p:txBody>
      </p:sp>
      <p:sp>
        <p:nvSpPr>
          <p:cNvPr id="2" name="Google Shape;62;p13">
            <a:extLst>
              <a:ext uri="{FF2B5EF4-FFF2-40B4-BE49-F238E27FC236}">
                <a16:creationId xmlns:a16="http://schemas.microsoft.com/office/drawing/2014/main" id="{0BF6C3FB-58FD-A548-F9A5-AB6ED1F961D7}"/>
              </a:ext>
            </a:extLst>
          </p:cNvPr>
          <p:cNvSpPr txBox="1">
            <a:spLocks/>
          </p:cNvSpPr>
          <p:nvPr/>
        </p:nvSpPr>
        <p:spPr>
          <a:xfrm>
            <a:off x="3473453" y="2395903"/>
            <a:ext cx="2323897" cy="5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algn="l"/>
            <a:r>
              <a:rPr lang="en-IN" sz="2800" dirty="0">
                <a:latin typeface="+mj-lt"/>
              </a:rPr>
              <a:t>Brand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body" idx="4294967295"/>
          </p:nvPr>
        </p:nvSpPr>
        <p:spPr>
          <a:xfrm>
            <a:off x="311700" y="1225225"/>
            <a:ext cx="37824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516" y="1976511"/>
            <a:ext cx="4295018" cy="22569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4;p15">
            <a:extLst>
              <a:ext uri="{FF2B5EF4-FFF2-40B4-BE49-F238E27FC236}">
                <a16:creationId xmlns:a16="http://schemas.microsoft.com/office/drawing/2014/main" id="{80BA1FB4-8AB3-66B8-A2C7-420BF7CFE2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99" y="315925"/>
            <a:ext cx="4731569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j-lt"/>
              </a:rPr>
              <a:t>Company Valuation</a:t>
            </a:r>
            <a:endParaRPr sz="280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23"/>
          <p:cNvCxnSpPr/>
          <p:nvPr/>
        </p:nvCxnSpPr>
        <p:spPr>
          <a:xfrm>
            <a:off x="420075" y="2790116"/>
            <a:ext cx="833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27" name="Google Shape;127;p23"/>
          <p:cNvGrpSpPr/>
          <p:nvPr/>
        </p:nvGrpSpPr>
        <p:grpSpPr>
          <a:xfrm>
            <a:off x="648675" y="1581271"/>
            <a:ext cx="196200" cy="1306800"/>
            <a:chOff x="648675" y="1657471"/>
            <a:chExt cx="196200" cy="1306800"/>
          </a:xfrm>
        </p:grpSpPr>
        <p:sp>
          <p:nvSpPr>
            <p:cNvPr id="128" name="Google Shape;128;p23"/>
            <p:cNvSpPr/>
            <p:nvPr/>
          </p:nvSpPr>
          <p:spPr>
            <a:xfrm>
              <a:off x="64867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9" name="Google Shape;129;p23"/>
            <p:cNvCxnSpPr>
              <a:stCxn id="128" idx="0"/>
            </p:cNvCxnSpPr>
            <p:nvPr/>
          </p:nvCxnSpPr>
          <p:spPr>
            <a:xfrm rot="10800000">
              <a:off x="746775" y="1657471"/>
              <a:ext cx="0" cy="11109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130" name="Google Shape;130;p23"/>
          <p:cNvSpPr txBox="1">
            <a:spLocks noGrp="1"/>
          </p:cNvSpPr>
          <p:nvPr>
            <p:ph type="body" idx="4294967295"/>
          </p:nvPr>
        </p:nvSpPr>
        <p:spPr>
          <a:xfrm>
            <a:off x="823805" y="1299975"/>
            <a:ext cx="26622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XYZ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Company Name, Location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January 20XX</a:t>
            </a:r>
            <a:endParaRPr sz="1400"/>
          </a:p>
        </p:txBody>
      </p:sp>
      <p:grpSp>
        <p:nvGrpSpPr>
          <p:cNvPr id="131" name="Google Shape;131;p23"/>
          <p:cNvGrpSpPr/>
          <p:nvPr/>
        </p:nvGrpSpPr>
        <p:grpSpPr>
          <a:xfrm>
            <a:off x="2512925" y="2692171"/>
            <a:ext cx="196200" cy="1404905"/>
            <a:chOff x="2512925" y="2768371"/>
            <a:chExt cx="196200" cy="1404905"/>
          </a:xfrm>
        </p:grpSpPr>
        <p:cxnSp>
          <p:nvCxnSpPr>
            <p:cNvPr id="132" name="Google Shape;132;p23"/>
            <p:cNvCxnSpPr/>
            <p:nvPr/>
          </p:nvCxnSpPr>
          <p:spPr>
            <a:xfrm>
              <a:off x="2611025" y="2964276"/>
              <a:ext cx="0" cy="12090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33" name="Google Shape;133;p23"/>
            <p:cNvSpPr/>
            <p:nvPr/>
          </p:nvSpPr>
          <p:spPr>
            <a:xfrm>
              <a:off x="251292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23"/>
          <p:cNvSpPr txBox="1">
            <a:spLocks noGrp="1"/>
          </p:cNvSpPr>
          <p:nvPr>
            <p:ph type="body" idx="4294967295"/>
          </p:nvPr>
        </p:nvSpPr>
        <p:spPr>
          <a:xfrm>
            <a:off x="2693150" y="3854675"/>
            <a:ext cx="26622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2"/>
                </a:solidFill>
              </a:rPr>
              <a:t>XYZ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Company Name, Location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January 20XX</a:t>
            </a:r>
            <a:endParaRPr b="1">
              <a:solidFill>
                <a:schemeClr val="dk2"/>
              </a:solidFill>
            </a:endParaRPr>
          </a:p>
        </p:txBody>
      </p:sp>
      <p:grpSp>
        <p:nvGrpSpPr>
          <p:cNvPr id="135" name="Google Shape;135;p23"/>
          <p:cNvGrpSpPr/>
          <p:nvPr/>
        </p:nvGrpSpPr>
        <p:grpSpPr>
          <a:xfrm>
            <a:off x="4279200" y="1483171"/>
            <a:ext cx="196200" cy="1404900"/>
            <a:chOff x="4279200" y="1559371"/>
            <a:chExt cx="196200" cy="1404900"/>
          </a:xfrm>
        </p:grpSpPr>
        <p:cxnSp>
          <p:nvCxnSpPr>
            <p:cNvPr id="136" name="Google Shape;136;p23"/>
            <p:cNvCxnSpPr>
              <a:stCxn id="137" idx="0"/>
            </p:cNvCxnSpPr>
            <p:nvPr/>
          </p:nvCxnSpPr>
          <p:spPr>
            <a:xfrm rot="10800000">
              <a:off x="4377300" y="1559371"/>
              <a:ext cx="0" cy="12090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37" name="Google Shape;137;p23"/>
            <p:cNvSpPr/>
            <p:nvPr/>
          </p:nvSpPr>
          <p:spPr>
            <a:xfrm>
              <a:off x="4279200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23"/>
          <p:cNvSpPr txBox="1">
            <a:spLocks noGrp="1"/>
          </p:cNvSpPr>
          <p:nvPr>
            <p:ph type="body" idx="4294967295"/>
          </p:nvPr>
        </p:nvSpPr>
        <p:spPr>
          <a:xfrm>
            <a:off x="4454449" y="1299975"/>
            <a:ext cx="26622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2"/>
                </a:solidFill>
              </a:rPr>
              <a:t>XYZ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Company Name, Location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January 20XX</a:t>
            </a:r>
            <a:endParaRPr/>
          </a:p>
        </p:txBody>
      </p:sp>
      <p:grpSp>
        <p:nvGrpSpPr>
          <p:cNvPr id="139" name="Google Shape;139;p23"/>
          <p:cNvGrpSpPr/>
          <p:nvPr/>
        </p:nvGrpSpPr>
        <p:grpSpPr>
          <a:xfrm>
            <a:off x="6045475" y="2692171"/>
            <a:ext cx="196200" cy="1404905"/>
            <a:chOff x="6045475" y="2768371"/>
            <a:chExt cx="196200" cy="1404905"/>
          </a:xfrm>
        </p:grpSpPr>
        <p:cxnSp>
          <p:nvCxnSpPr>
            <p:cNvPr id="140" name="Google Shape;140;p23"/>
            <p:cNvCxnSpPr/>
            <p:nvPr/>
          </p:nvCxnSpPr>
          <p:spPr>
            <a:xfrm>
              <a:off x="6143575" y="2964276"/>
              <a:ext cx="0" cy="12090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41" name="Google Shape;141;p23"/>
            <p:cNvSpPr/>
            <p:nvPr/>
          </p:nvSpPr>
          <p:spPr>
            <a:xfrm>
              <a:off x="6045475" y="2768371"/>
              <a:ext cx="196200" cy="19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23"/>
          <p:cNvSpPr txBox="1">
            <a:spLocks noGrp="1"/>
          </p:cNvSpPr>
          <p:nvPr>
            <p:ph type="body" idx="4294967295"/>
          </p:nvPr>
        </p:nvSpPr>
        <p:spPr>
          <a:xfrm>
            <a:off x="6225720" y="3854675"/>
            <a:ext cx="2662200" cy="9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2"/>
                </a:solidFill>
              </a:rPr>
              <a:t>XYZ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Company Name, Location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January 20XX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4" name="Google Shape;74;p15">
            <a:extLst>
              <a:ext uri="{FF2B5EF4-FFF2-40B4-BE49-F238E27FC236}">
                <a16:creationId xmlns:a16="http://schemas.microsoft.com/office/drawing/2014/main" id="{5EC7D2CD-85E2-7841-B34C-1FFC9C7829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99" y="315925"/>
            <a:ext cx="438691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j-lt"/>
              </a:rPr>
              <a:t>Funding Status (if any)</a:t>
            </a:r>
            <a:endParaRPr sz="2800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body" idx="4294967295"/>
          </p:nvPr>
        </p:nvSpPr>
        <p:spPr>
          <a:xfrm>
            <a:off x="311700" y="1225225"/>
            <a:ext cx="4260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856" y="1819437"/>
            <a:ext cx="3819080" cy="26765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4;p15">
            <a:extLst>
              <a:ext uri="{FF2B5EF4-FFF2-40B4-BE49-F238E27FC236}">
                <a16:creationId xmlns:a16="http://schemas.microsoft.com/office/drawing/2014/main" id="{69F760D9-AE00-A316-4C88-ED0B0A22F7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99" y="315925"/>
            <a:ext cx="5048092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j-lt"/>
              </a:rPr>
              <a:t>Future Roadmap</a:t>
            </a:r>
            <a:endParaRPr sz="2800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j-lt"/>
              </a:rPr>
              <a:t>Contact Details</a:t>
            </a:r>
            <a:endParaRPr sz="2400" dirty="0">
              <a:latin typeface="+mj-lt"/>
            </a:endParaRPr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2"/>
                </a:solidFill>
                <a:latin typeface="+mj-lt"/>
              </a:rPr>
              <a:t>Your Name</a:t>
            </a:r>
            <a:endParaRPr sz="1600" b="1" dirty="0">
              <a:solidFill>
                <a:schemeClr val="dk2"/>
              </a:solidFill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+mj-lt"/>
              </a:rPr>
              <a:t>xyz@example.com</a:t>
            </a:r>
            <a:endParaRPr sz="16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+mj-lt"/>
              </a:rPr>
              <a:t>www.example.com</a:t>
            </a:r>
            <a:endParaRPr sz="1600" dirty="0">
              <a:latin typeface="+mj-lt"/>
            </a:endParaRPr>
          </a:p>
        </p:txBody>
      </p:sp>
      <p:pic>
        <p:nvPicPr>
          <p:cNvPr id="156" name="Google Shape;156;p25" title="Upward shot of Golden Gate Bridge against blue sky"/>
          <p:cNvPicPr preferRelativeResize="0"/>
          <p:nvPr/>
        </p:nvPicPr>
        <p:blipFill rotWithShape="1">
          <a:blip r:embed="rId3">
            <a:alphaModFix/>
          </a:blip>
          <a:srcRect l="19071" t="9" r="4853"/>
          <a:stretch/>
        </p:blipFill>
        <p:spPr>
          <a:xfrm>
            <a:off x="4879277" y="1399400"/>
            <a:ext cx="3953023" cy="3464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j-lt"/>
              </a:rPr>
              <a:t>Brief Background (Company)</a:t>
            </a:r>
            <a:endParaRPr sz="2800" dirty="0">
              <a:latin typeface="+mj-lt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j-lt"/>
              </a:rPr>
              <a:t>Brief Background (Self)</a:t>
            </a:r>
            <a:endParaRPr sz="2800" dirty="0">
              <a:latin typeface="+mj-lt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265500" y="1678650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j-lt"/>
              </a:rPr>
              <a:t>Product Category</a:t>
            </a:r>
            <a:endParaRPr sz="2800" dirty="0">
              <a:latin typeface="+mj-lt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IN" sz="2100" dirty="0"/>
              <a:t>A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IN" sz="2100" dirty="0"/>
              <a:t>B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IN" sz="2100" dirty="0"/>
              <a:t>C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endParaRPr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7149"/>
          <a:stretch/>
        </p:blipFill>
        <p:spPr>
          <a:xfrm>
            <a:off x="4312225" y="1277316"/>
            <a:ext cx="3664157" cy="32261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4;p15">
            <a:extLst>
              <a:ext uri="{FF2B5EF4-FFF2-40B4-BE49-F238E27FC236}">
                <a16:creationId xmlns:a16="http://schemas.microsoft.com/office/drawing/2014/main" id="{EC27D5C5-82EF-FB65-EF10-F11A4E8238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2726922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j-lt"/>
              </a:rPr>
              <a:t>USP</a:t>
            </a:r>
            <a:endParaRPr sz="28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 descr="Side closeup of a hand pushing a knob on an audio mixer"/>
          <p:cNvPicPr preferRelativeResize="0"/>
          <p:nvPr/>
        </p:nvPicPr>
        <p:blipFill rotWithShape="1">
          <a:blip r:embed="rId3">
            <a:alphaModFix/>
          </a:blip>
          <a:srcRect l="6112"/>
          <a:stretch/>
        </p:blipFill>
        <p:spPr>
          <a:xfrm>
            <a:off x="5358159" y="1169743"/>
            <a:ext cx="3229201" cy="228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 descr="Two vintage cameras on a wooden shelf"/>
          <p:cNvPicPr preferRelativeResize="0"/>
          <p:nvPr/>
        </p:nvPicPr>
        <p:blipFill rotWithShape="1">
          <a:blip r:embed="rId4">
            <a:alphaModFix/>
          </a:blip>
          <a:srcRect l="1512" t="1979" r="1503" b="4212"/>
          <a:stretch/>
        </p:blipFill>
        <p:spPr>
          <a:xfrm>
            <a:off x="5366668" y="3631911"/>
            <a:ext cx="1606091" cy="1165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 descr="Artistic overhead shot of caramel-colored coffee in a white mug on a red solid background"/>
          <p:cNvPicPr preferRelativeResize="0"/>
          <p:nvPr/>
        </p:nvPicPr>
        <p:blipFill rotWithShape="1">
          <a:blip r:embed="rId5">
            <a:alphaModFix/>
          </a:blip>
          <a:srcRect l="13499" t="2471" r="15968" b="2471"/>
          <a:stretch/>
        </p:blipFill>
        <p:spPr>
          <a:xfrm>
            <a:off x="7050406" y="3631906"/>
            <a:ext cx="1536954" cy="11651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4;p15">
            <a:extLst>
              <a:ext uri="{FF2B5EF4-FFF2-40B4-BE49-F238E27FC236}">
                <a16:creationId xmlns:a16="http://schemas.microsoft.com/office/drawing/2014/main" id="{0EFD0D2E-9E6F-C5F1-A0EE-59A9CE9552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3690558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j-lt"/>
              </a:rPr>
              <a:t>Product Pics</a:t>
            </a:r>
            <a:endParaRPr sz="28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05007"/>
            <a:ext cx="4273476" cy="28525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4;p15">
            <a:extLst>
              <a:ext uri="{FF2B5EF4-FFF2-40B4-BE49-F238E27FC236}">
                <a16:creationId xmlns:a16="http://schemas.microsoft.com/office/drawing/2014/main" id="{7C8CD068-C8F0-D2CB-A45B-8074A0F49F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99" y="315925"/>
            <a:ext cx="5498257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j-lt"/>
              </a:rPr>
              <a:t>Product Making/ Sourcing</a:t>
            </a:r>
            <a:endParaRPr sz="28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0713" y="1788925"/>
            <a:ext cx="4532000" cy="27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4;p15">
            <a:extLst>
              <a:ext uri="{FF2B5EF4-FFF2-40B4-BE49-F238E27FC236}">
                <a16:creationId xmlns:a16="http://schemas.microsoft.com/office/drawing/2014/main" id="{83715400-AEDE-D37A-47E7-CF1BF6BFD4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99" y="315925"/>
            <a:ext cx="3367003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j-lt"/>
              </a:rPr>
              <a:t>Selling Points</a:t>
            </a:r>
            <a:endParaRPr sz="280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2076" y="1735792"/>
            <a:ext cx="5211924" cy="2952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4;p15">
            <a:extLst>
              <a:ext uri="{FF2B5EF4-FFF2-40B4-BE49-F238E27FC236}">
                <a16:creationId xmlns:a16="http://schemas.microsoft.com/office/drawing/2014/main" id="{6C66C559-4014-9124-212D-895FDAB028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699" y="315925"/>
            <a:ext cx="3824203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j-lt"/>
              </a:rPr>
              <a:t>Customers</a:t>
            </a:r>
            <a:endParaRPr sz="28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On-screen Show (16:9)</PresentationFormat>
  <Paragraphs>33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Open Sans</vt:lpstr>
      <vt:lpstr>Arial</vt:lpstr>
      <vt:lpstr>Economica</vt:lpstr>
      <vt:lpstr>Luxe</vt:lpstr>
      <vt:lpstr>Company Name</vt:lpstr>
      <vt:lpstr>Brief Background (Company)</vt:lpstr>
      <vt:lpstr>Brief Background (Self)</vt:lpstr>
      <vt:lpstr>Product Category</vt:lpstr>
      <vt:lpstr>USP</vt:lpstr>
      <vt:lpstr>Product Pics</vt:lpstr>
      <vt:lpstr>Product Making/ Sourcing</vt:lpstr>
      <vt:lpstr>Selling Points</vt:lpstr>
      <vt:lpstr>Customers</vt:lpstr>
      <vt:lpstr>Company Valuation</vt:lpstr>
      <vt:lpstr>Funding Status (if any)</vt:lpstr>
      <vt:lpstr>Future Roadmap</vt:lpstr>
      <vt:lpstr>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cp:lastModifiedBy>Rajesh Kumar</cp:lastModifiedBy>
  <cp:revision>1</cp:revision>
  <dcterms:modified xsi:type="dcterms:W3CDTF">2023-12-02T05:33:44Z</dcterms:modified>
</cp:coreProperties>
</file>